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5715000" type="screen16x1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A63"/>
    <a:srgbClr val="003043"/>
    <a:srgbClr val="BDEDF9"/>
    <a:srgbClr val="8FE0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2024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45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7" d="100"/>
          <a:sy n="67" d="100"/>
        </p:scale>
        <p:origin x="2832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6E4719C-E038-47B1-958B-0CBAB0181C4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E007C4-F795-49CC-B6C9-1456966047B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201100-DBC4-4B84-84D9-E843D34D3F84}" type="datetimeFigureOut">
              <a:rPr lang="en-US" smtClean="0"/>
              <a:t>22/08/29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DFD911-5481-4426-9845-91689D0091E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C04E7B-B7BD-48B3-B52B-84CCEE4852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9C95B4-8F15-4A61-81B8-EAF73E3189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395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0F12AC-9694-46A2-B1A5-D17521AF40DD}" type="datetimeFigureOut">
              <a:rPr lang="en-US" smtClean="0"/>
              <a:t>22/08/29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60438" y="1143000"/>
            <a:ext cx="49371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3912FB-A81F-40E4-9889-715F125D94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4531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E3912FB-A81F-40E4-9889-715F125D94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9947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935302"/>
            <a:ext cx="6858000" cy="19896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001698"/>
            <a:ext cx="6858000" cy="137980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7F2E-FD52-45AF-AA7A-42E0842DAF3F}" type="datetimeFigureOut">
              <a:rPr lang="en-US" smtClean="0"/>
              <a:t>22/08/29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581D-0F92-4564-ACF4-8E9DCE063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371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7F2E-FD52-45AF-AA7A-42E0842DAF3F}" type="datetimeFigureOut">
              <a:rPr lang="en-US" smtClean="0"/>
              <a:t>22/08/29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581D-0F92-4564-ACF4-8E9DCE063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053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424782"/>
            <a:ext cx="7886700" cy="2377281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824553"/>
            <a:ext cx="7886700" cy="125015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7F2E-FD52-45AF-AA7A-42E0842DAF3F}" type="datetimeFigureOut">
              <a:rPr lang="en-US" smtClean="0"/>
              <a:t>22/08/29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581D-0F92-4564-ACF4-8E9DCE063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53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521354"/>
            <a:ext cx="3886200" cy="362611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521354"/>
            <a:ext cx="3886200" cy="362611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7F2E-FD52-45AF-AA7A-42E0842DAF3F}" type="datetimeFigureOut">
              <a:rPr lang="en-US" smtClean="0"/>
              <a:t>22/08/29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581D-0F92-4564-ACF4-8E9DCE063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4676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04271"/>
            <a:ext cx="7886700" cy="110463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400969"/>
            <a:ext cx="3868340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087563"/>
            <a:ext cx="3868340" cy="307049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400969"/>
            <a:ext cx="3887391" cy="68659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087563"/>
            <a:ext cx="3887391" cy="307049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7F2E-FD52-45AF-AA7A-42E0842DAF3F}" type="datetimeFigureOut">
              <a:rPr lang="en-US" smtClean="0"/>
              <a:t>22/08/29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581D-0F92-4564-ACF4-8E9DCE063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7602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7F2E-FD52-45AF-AA7A-42E0842DAF3F}" type="datetimeFigureOut">
              <a:rPr lang="en-US" smtClean="0"/>
              <a:t>22/08/29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581D-0F92-4564-ACF4-8E9DCE063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085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7F2E-FD52-45AF-AA7A-42E0842DAF3F}" type="datetimeFigureOut">
              <a:rPr lang="en-US" smtClean="0"/>
              <a:t>22/08/29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581D-0F92-4564-ACF4-8E9DCE063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9098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822855"/>
            <a:ext cx="4629150" cy="406135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7F2E-FD52-45AF-AA7A-42E0842DAF3F}" type="datetimeFigureOut">
              <a:rPr lang="en-US" smtClean="0"/>
              <a:t>22/08/29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581D-0F92-4564-ACF4-8E9DCE063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40194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81000"/>
            <a:ext cx="2949178" cy="13335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822855"/>
            <a:ext cx="4629150" cy="4061354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714500"/>
            <a:ext cx="2949178" cy="3176323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7F2E-FD52-45AF-AA7A-42E0842DAF3F}" type="datetimeFigureOut">
              <a:rPr lang="en-US" smtClean="0"/>
              <a:t>22/08/29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581D-0F92-4564-ACF4-8E9DCE063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713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7F2E-FD52-45AF-AA7A-42E0842DAF3F}" type="datetimeFigureOut">
              <a:rPr lang="en-US" smtClean="0"/>
              <a:t>22/08/29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581D-0F92-4564-ACF4-8E9DCE063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698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04271"/>
            <a:ext cx="1971675" cy="48431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04271"/>
            <a:ext cx="5800725" cy="484319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DC7F2E-FD52-45AF-AA7A-42E0842DAF3F}" type="datetimeFigureOut">
              <a:rPr lang="en-US" smtClean="0"/>
              <a:t>22/08/29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8581D-0F92-4564-ACF4-8E9DCE063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481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57082" y="502023"/>
            <a:ext cx="7261412" cy="573742"/>
          </a:xfrm>
          <a:prstGeom prst="rect">
            <a:avLst/>
          </a:prstGeom>
          <a:solidFill>
            <a:schemeClr val="bg1"/>
          </a:solidFill>
          <a:ln w="19050">
            <a:solidFill>
              <a:srgbClr val="004A63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a-IR" dirty="0"/>
              <a:t>تیتر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" y="1183341"/>
            <a:ext cx="8869680" cy="4397184"/>
          </a:xfrm>
          <a:prstGeom prst="rect">
            <a:avLst/>
          </a:prstGeom>
          <a:solidFill>
            <a:schemeClr val="bg1"/>
          </a:solidFill>
          <a:ln w="19050">
            <a:solidFill>
              <a:srgbClr val="004A63"/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a-IR" dirty="0"/>
              <a:t>متن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DC7F2E-FD52-45AF-AA7A-42E0842DAF3F}" type="datetimeFigureOut">
              <a:rPr lang="en-US" smtClean="0"/>
              <a:t>22/08/29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5296959"/>
            <a:ext cx="30861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5296959"/>
            <a:ext cx="20574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8581D-0F92-4564-ACF4-8E9DCE06352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6868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r" defTabSz="685800" rtl="1" eaLnBrk="1" latinLnBrk="0" hangingPunct="1">
        <a:lnSpc>
          <a:spcPct val="90000"/>
        </a:lnSpc>
        <a:spcBef>
          <a:spcPct val="0"/>
        </a:spcBef>
        <a:buNone/>
        <a:defRPr sz="2500" kern="1200" baseline="0">
          <a:solidFill>
            <a:schemeClr val="tx1"/>
          </a:solidFill>
          <a:latin typeface="Times New Roman" panose="02020603050405020304" pitchFamily="18" charset="0"/>
          <a:ea typeface="+mj-ea"/>
          <a:cs typeface="B Titr" panose="00000700000000000000" pitchFamily="2" charset="-78"/>
        </a:defRPr>
      </a:lvl1pPr>
    </p:titleStyle>
    <p:bodyStyle>
      <a:lvl1pPr marL="0" indent="0" algn="r" defTabSz="685800" rtl="1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None/>
        <a:defRPr sz="2000" kern="1200" baseline="0">
          <a:solidFill>
            <a:schemeClr val="tx1"/>
          </a:solidFill>
          <a:latin typeface="Times New Roman" panose="02020603050405020304" pitchFamily="18" charset="0"/>
          <a:ea typeface="+mn-ea"/>
          <a:cs typeface="B Nazanin" panose="00000400000000000000" pitchFamily="2" charset="-78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A22776A-C678-40F1-9814-9317CEAB57B3}"/>
              </a:ext>
            </a:extLst>
          </p:cNvPr>
          <p:cNvSpPr txBox="1">
            <a:spLocks/>
          </p:cNvSpPr>
          <p:nvPr/>
        </p:nvSpPr>
        <p:spPr>
          <a:xfrm>
            <a:off x="4051133" y="532431"/>
            <a:ext cx="4548849" cy="694481"/>
          </a:xfrm>
          <a:prstGeom prst="rect">
            <a:avLst/>
          </a:prstGeom>
          <a:solidFill>
            <a:srgbClr val="BDEDF9"/>
          </a:solidFill>
          <a:ln w="127000" cap="rnd">
            <a:solidFill>
              <a:srgbClr val="003043"/>
            </a:solidFill>
            <a:round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lnSpc>
                <a:spcPct val="100000"/>
              </a:lnSpc>
            </a:pPr>
            <a:r>
              <a:rPr lang="fa-IR" sz="3600" dirty="0">
                <a:latin typeface="Times New Roman" panose="02020603050405020304" pitchFamily="18" charset="0"/>
                <a:cs typeface="B Titr" panose="00000700000000000000" pitchFamily="2" charset="-78"/>
              </a:rPr>
              <a:t>عنوان درس</a:t>
            </a:r>
            <a:endParaRPr lang="en-US" sz="3600" dirty="0">
              <a:latin typeface="Times New Roman" panose="02020603050405020304" pitchFamily="18" charset="0"/>
              <a:cs typeface="B Titr" panose="00000700000000000000" pitchFamily="2" charset="-78"/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BDD7687C-D97B-4C3F-8E3E-E313188829E4}"/>
              </a:ext>
            </a:extLst>
          </p:cNvPr>
          <p:cNvSpPr txBox="1">
            <a:spLocks/>
          </p:cNvSpPr>
          <p:nvPr/>
        </p:nvSpPr>
        <p:spPr>
          <a:xfrm>
            <a:off x="1979272" y="2095010"/>
            <a:ext cx="6290840" cy="3087560"/>
          </a:xfrm>
          <a:prstGeom prst="rect">
            <a:avLst/>
          </a:prstGeom>
          <a:solidFill>
            <a:srgbClr val="BDEDF9"/>
          </a:solidFill>
          <a:ln w="76200" cap="rnd">
            <a:solidFill>
              <a:srgbClr val="003043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indent="91440" algn="r" rtl="1">
              <a:lnSpc>
                <a:spcPct val="100000"/>
              </a:lnSpc>
            </a:pPr>
            <a:r>
              <a:rPr lang="fa-IR" sz="2000" dirty="0">
                <a:latin typeface="Times New Roman" panose="02020603050405020304" pitchFamily="18" charset="0"/>
                <a:cs typeface="B Nazanin" panose="00000400000000000000" pitchFamily="2" charset="-78"/>
              </a:rPr>
              <a:t>متن</a:t>
            </a:r>
            <a:endParaRPr lang="en-US" sz="2000" dirty="0">
              <a:latin typeface="Times New Roman" panose="02020603050405020304" pitchFamily="18" charset="0"/>
              <a:cs typeface="B Nazanin" panose="00000400000000000000" pitchFamily="2" charset="-78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3326CFA-710C-47DB-8BAA-57A7A69D2185}"/>
              </a:ext>
            </a:extLst>
          </p:cNvPr>
          <p:cNvSpPr txBox="1">
            <a:spLocks/>
          </p:cNvSpPr>
          <p:nvPr/>
        </p:nvSpPr>
        <p:spPr>
          <a:xfrm>
            <a:off x="3981689" y="1597294"/>
            <a:ext cx="4548849" cy="694481"/>
          </a:xfrm>
          <a:prstGeom prst="rect">
            <a:avLst/>
          </a:prstGeom>
          <a:solidFill>
            <a:srgbClr val="BDEDF9"/>
          </a:solidFill>
          <a:ln w="76200" cap="rnd">
            <a:solidFill>
              <a:srgbClr val="003043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rtl="1">
              <a:lnSpc>
                <a:spcPct val="100000"/>
              </a:lnSpc>
            </a:pPr>
            <a:r>
              <a:rPr lang="fa-IR" sz="2800" dirty="0">
                <a:latin typeface="Times New Roman" panose="02020603050405020304" pitchFamily="18" charset="0"/>
                <a:cs typeface="B Titr" panose="00000700000000000000" pitchFamily="2" charset="-78"/>
              </a:rPr>
              <a:t>مقدمه</a:t>
            </a:r>
            <a:endParaRPr lang="en-US" sz="2800" dirty="0">
              <a:latin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7822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2834D-D893-4084-BD4A-2269F35EE1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/>
              <a:t>تیتر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9A6D84-1176-4435-92A0-D6581F8087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/>
              <a:t>متن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77457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</TotalTime>
  <Words>7</Words>
  <Application>Microsoft Office PowerPoint</Application>
  <PresentationFormat>On-screen Show (16:10)</PresentationFormat>
  <Paragraphs>6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Times New Roman</vt:lpstr>
      <vt:lpstr>Office Theme</vt:lpstr>
      <vt:lpstr>PowerPoint Presentation</vt:lpstr>
      <vt:lpstr>تیتر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ShooKoolB</dc:creator>
  <cp:lastModifiedBy>ADMIN-PC</cp:lastModifiedBy>
  <cp:revision>25</cp:revision>
  <dcterms:created xsi:type="dcterms:W3CDTF">2022-07-26T13:25:09Z</dcterms:created>
  <dcterms:modified xsi:type="dcterms:W3CDTF">2022-08-29T04:07:42Z</dcterms:modified>
</cp:coreProperties>
</file>